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9006-8239-4923-ABC2-E8605A9B5F55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7759-6478-4290-9C23-7FD74C93C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5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79006-8239-4923-ABC2-E8605A9B5F55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7759-6478-4290-9C23-7FD74C93C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30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9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584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723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383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045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554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184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6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20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76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4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26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060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705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422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383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605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66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028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175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332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531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9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359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344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569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9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93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17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2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99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9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9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54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9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8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9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64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5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45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59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31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9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 smtClean="0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61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8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3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97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8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89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22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8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1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92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63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63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62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15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43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1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9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9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2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84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0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43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51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47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31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62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60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38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11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6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17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27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11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56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79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6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59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97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80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39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54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068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30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32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14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74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788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80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37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4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9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63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328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516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511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07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041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58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4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5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5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615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579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978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4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26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7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847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632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265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76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11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화면 슬라이드 쇼(4:3)</PresentationFormat>
  <Paragraphs>122</Paragraphs>
  <Slides>122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26" baseType="lpstr">
      <vt:lpstr>Arial</vt:lpstr>
      <vt:lpstr>Lucida Sans Unicode</vt:lpstr>
      <vt:lpstr>맑은 고딕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리소스</vt:lpstr>
      <vt:lpstr>Direct3D 12 디바이스</vt:lpstr>
      <vt:lpstr>Direct3D 12 디바이스</vt:lpstr>
      <vt:lpstr>Direct3D 12 디바이스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2022-03-27T03:51:36Z</dcterms:created>
  <dcterms:modified xsi:type="dcterms:W3CDTF">2022-03-27T03:51:36Z</dcterms:modified>
</cp:coreProperties>
</file>